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6372-7A62-4513-8CD2-50C998AE8FF9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89EB-4486-4260-8A09-AFBDB483E558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6372-7A62-4513-8CD2-50C998AE8FF9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89EB-4486-4260-8A09-AFBDB483E55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6372-7A62-4513-8CD2-50C998AE8FF9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89EB-4486-4260-8A09-AFBDB483E55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6372-7A62-4513-8CD2-50C998AE8FF9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89EB-4486-4260-8A09-AFBDB483E55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6372-7A62-4513-8CD2-50C998AE8FF9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89EB-4486-4260-8A09-AFBDB483E558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6372-7A62-4513-8CD2-50C998AE8FF9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89EB-4486-4260-8A09-AFBDB483E55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6372-7A62-4513-8CD2-50C998AE8FF9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89EB-4486-4260-8A09-AFBDB483E55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6372-7A62-4513-8CD2-50C998AE8FF9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89EB-4486-4260-8A09-AFBDB483E55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6372-7A62-4513-8CD2-50C998AE8FF9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89EB-4486-4260-8A09-AFBDB483E55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6372-7A62-4513-8CD2-50C998AE8FF9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289EB-4486-4260-8A09-AFBDB483E55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6372-7A62-4513-8CD2-50C998AE8FF9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45289EB-4486-4260-8A09-AFBDB483E558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756372-7A62-4513-8CD2-50C998AE8FF9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5289EB-4486-4260-8A09-AFBDB483E558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311066" y="1935163"/>
            <a:ext cx="6521867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78453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integral test</a:t>
            </a:r>
            <a:endParaRPr lang="ar-IQ" dirty="0"/>
          </a:p>
        </p:txBody>
      </p:sp>
      <p:pic>
        <p:nvPicPr>
          <p:cNvPr id="4" name="عنصر نائب للمحتوى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61368" y="1935163"/>
            <a:ext cx="5821263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28334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4" name="صورة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19462" y="3171824"/>
            <a:ext cx="2505075" cy="1008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68807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495575" y="3044031"/>
            <a:ext cx="615285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32986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area under the curve </a:t>
            </a:r>
            <a:r>
              <a:rPr lang="en-US" i="1" dirty="0"/>
              <a:t>y = 1/x </a:t>
            </a:r>
            <a:r>
              <a:rPr lang="en-US" dirty="0"/>
              <a:t>is less than the sum of areas of rectangles                                                                                              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25066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عنصر نائب للمحتوى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3157578"/>
            <a:ext cx="8229600" cy="1944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91772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The integral Test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pic>
        <p:nvPicPr>
          <p:cNvPr id="4" name="عنصر نائب للمحتوى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661368" y="1935163"/>
            <a:ext cx="5821263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79492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عنصر نائب للمحتوى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237784" y="2862879"/>
            <a:ext cx="6668431" cy="2534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48432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عنصر نائب للمحتوى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311066" y="1935163"/>
            <a:ext cx="6521867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93186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" name="عنصر نائب للمحتوى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495575" y="3044031"/>
            <a:ext cx="615285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صورة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19462" y="3171825"/>
            <a:ext cx="25050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728499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</TotalTime>
  <Words>23</Words>
  <Application>Microsoft Office PowerPoint</Application>
  <PresentationFormat>عرض على الشاشة (3:4)‏</PresentationFormat>
  <Paragraphs>3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تدفق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The integral Test </vt:lpstr>
      <vt:lpstr>عرض تقديمي في PowerPoint</vt:lpstr>
      <vt:lpstr>عرض تقديمي في PowerPoint</vt:lpstr>
      <vt:lpstr>عرض تقديمي في PowerPoint</vt:lpstr>
      <vt:lpstr>The integral test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ECONOMIC 3</dc:creator>
  <cp:lastModifiedBy>ECONOMIC 3</cp:lastModifiedBy>
  <cp:revision>2</cp:revision>
  <dcterms:created xsi:type="dcterms:W3CDTF">2018-12-13T08:30:21Z</dcterms:created>
  <dcterms:modified xsi:type="dcterms:W3CDTF">2018-12-13T08:53:16Z</dcterms:modified>
</cp:coreProperties>
</file>